
<file path=[Content_Types].xml><?xml version="1.0" encoding="utf-8"?>
<Types xmlns="http://schemas.openxmlformats.org/package/2006/content-types">
  <Default Extension="jp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1" r:id="rId8"/>
    <p:sldId id="264" r:id="rId9"/>
    <p:sldId id="267" r:id="rId10"/>
    <p:sldId id="265" r:id="rId11"/>
    <p:sldId id="263"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jpg>
</file>

<file path=ppt/media/image5.png>
</file>

<file path=ppt/media/image6.jpg>
</file>

<file path=ppt/media/image7.png>
</file>

<file path=ppt/media/image8.jpg>
</file>

<file path=ppt/media/image9.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B07444-8B83-467D-9F5E-210A639DB8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77B221F-2DEC-4933-B886-468F4A652A0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980D70A-79C6-4A08-85D3-98B1712663D8}"/>
              </a:ext>
            </a:extLst>
          </p:cNvPr>
          <p:cNvSpPr>
            <a:spLocks noGrp="1"/>
          </p:cNvSpPr>
          <p:nvPr>
            <p:ph type="dt" sz="half" idx="10"/>
          </p:nvPr>
        </p:nvSpPr>
        <p:spPr/>
        <p:txBody>
          <a:bodyPr/>
          <a:lstStyle/>
          <a:p>
            <a:fld id="{F036A1A3-4039-4E02-A179-579B77AA42B5}" type="datetimeFigureOut">
              <a:rPr lang="en-US" smtClean="0"/>
              <a:t>11/18/2020</a:t>
            </a:fld>
            <a:endParaRPr lang="en-US"/>
          </a:p>
        </p:txBody>
      </p:sp>
      <p:sp>
        <p:nvSpPr>
          <p:cNvPr id="5" name="Footer Placeholder 4">
            <a:extLst>
              <a:ext uri="{FF2B5EF4-FFF2-40B4-BE49-F238E27FC236}">
                <a16:creationId xmlns:a16="http://schemas.microsoft.com/office/drawing/2014/main" id="{4A9E005A-E5D0-4805-9214-D56E43E46D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50AAD7-6AB1-4410-9449-0D0F3DD31673}"/>
              </a:ext>
            </a:extLst>
          </p:cNvPr>
          <p:cNvSpPr>
            <a:spLocks noGrp="1"/>
          </p:cNvSpPr>
          <p:nvPr>
            <p:ph type="sldNum" sz="quarter" idx="12"/>
          </p:nvPr>
        </p:nvSpPr>
        <p:spPr/>
        <p:txBody>
          <a:bodyPr/>
          <a:lstStyle/>
          <a:p>
            <a:fld id="{26DC0AE7-0E62-435F-8AC7-93EDF1CC1467}" type="slidenum">
              <a:rPr lang="en-US" smtClean="0"/>
              <a:t>‹#›</a:t>
            </a:fld>
            <a:endParaRPr lang="en-US"/>
          </a:p>
        </p:txBody>
      </p:sp>
    </p:spTree>
    <p:extLst>
      <p:ext uri="{BB962C8B-B14F-4D97-AF65-F5344CB8AC3E}">
        <p14:creationId xmlns:p14="http://schemas.microsoft.com/office/powerpoint/2010/main" val="82559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EB64F-FEE9-46E3-8EE0-37586FAE086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47A6334-C42F-4AEE-8165-99A7674CBF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8712ED-819C-41CC-A0EA-02177B24CA98}"/>
              </a:ext>
            </a:extLst>
          </p:cNvPr>
          <p:cNvSpPr>
            <a:spLocks noGrp="1"/>
          </p:cNvSpPr>
          <p:nvPr>
            <p:ph type="dt" sz="half" idx="10"/>
          </p:nvPr>
        </p:nvSpPr>
        <p:spPr/>
        <p:txBody>
          <a:bodyPr/>
          <a:lstStyle/>
          <a:p>
            <a:fld id="{F036A1A3-4039-4E02-A179-579B77AA42B5}" type="datetimeFigureOut">
              <a:rPr lang="en-US" smtClean="0"/>
              <a:t>11/18/2020</a:t>
            </a:fld>
            <a:endParaRPr lang="en-US"/>
          </a:p>
        </p:txBody>
      </p:sp>
      <p:sp>
        <p:nvSpPr>
          <p:cNvPr id="5" name="Footer Placeholder 4">
            <a:extLst>
              <a:ext uri="{FF2B5EF4-FFF2-40B4-BE49-F238E27FC236}">
                <a16:creationId xmlns:a16="http://schemas.microsoft.com/office/drawing/2014/main" id="{E7239D79-E17E-4A20-8537-1315F96315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A4E31B-FB4B-4D4E-9267-68A17E1C087B}"/>
              </a:ext>
            </a:extLst>
          </p:cNvPr>
          <p:cNvSpPr>
            <a:spLocks noGrp="1"/>
          </p:cNvSpPr>
          <p:nvPr>
            <p:ph type="sldNum" sz="quarter" idx="12"/>
          </p:nvPr>
        </p:nvSpPr>
        <p:spPr/>
        <p:txBody>
          <a:bodyPr/>
          <a:lstStyle/>
          <a:p>
            <a:fld id="{26DC0AE7-0E62-435F-8AC7-93EDF1CC1467}" type="slidenum">
              <a:rPr lang="en-US" smtClean="0"/>
              <a:t>‹#›</a:t>
            </a:fld>
            <a:endParaRPr lang="en-US"/>
          </a:p>
        </p:txBody>
      </p:sp>
    </p:spTree>
    <p:extLst>
      <p:ext uri="{BB962C8B-B14F-4D97-AF65-F5344CB8AC3E}">
        <p14:creationId xmlns:p14="http://schemas.microsoft.com/office/powerpoint/2010/main" val="26801637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4408043-2327-4BD4-A762-928AEFD79BA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D6711C-9589-4213-B3AC-58744C74E48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FC562D-D741-4446-88A0-3B7DBAE487B5}"/>
              </a:ext>
            </a:extLst>
          </p:cNvPr>
          <p:cNvSpPr>
            <a:spLocks noGrp="1"/>
          </p:cNvSpPr>
          <p:nvPr>
            <p:ph type="dt" sz="half" idx="10"/>
          </p:nvPr>
        </p:nvSpPr>
        <p:spPr/>
        <p:txBody>
          <a:bodyPr/>
          <a:lstStyle/>
          <a:p>
            <a:fld id="{F036A1A3-4039-4E02-A179-579B77AA42B5}" type="datetimeFigureOut">
              <a:rPr lang="en-US" smtClean="0"/>
              <a:t>11/18/2020</a:t>
            </a:fld>
            <a:endParaRPr lang="en-US"/>
          </a:p>
        </p:txBody>
      </p:sp>
      <p:sp>
        <p:nvSpPr>
          <p:cNvPr id="5" name="Footer Placeholder 4">
            <a:extLst>
              <a:ext uri="{FF2B5EF4-FFF2-40B4-BE49-F238E27FC236}">
                <a16:creationId xmlns:a16="http://schemas.microsoft.com/office/drawing/2014/main" id="{4EDB2FDD-C110-4101-B918-DE1921B5B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0B0A33-A3A8-419E-BE57-D928FEC66288}"/>
              </a:ext>
            </a:extLst>
          </p:cNvPr>
          <p:cNvSpPr>
            <a:spLocks noGrp="1"/>
          </p:cNvSpPr>
          <p:nvPr>
            <p:ph type="sldNum" sz="quarter" idx="12"/>
          </p:nvPr>
        </p:nvSpPr>
        <p:spPr/>
        <p:txBody>
          <a:bodyPr/>
          <a:lstStyle/>
          <a:p>
            <a:fld id="{26DC0AE7-0E62-435F-8AC7-93EDF1CC1467}" type="slidenum">
              <a:rPr lang="en-US" smtClean="0"/>
              <a:t>‹#›</a:t>
            </a:fld>
            <a:endParaRPr lang="en-US"/>
          </a:p>
        </p:txBody>
      </p:sp>
    </p:spTree>
    <p:extLst>
      <p:ext uri="{BB962C8B-B14F-4D97-AF65-F5344CB8AC3E}">
        <p14:creationId xmlns:p14="http://schemas.microsoft.com/office/powerpoint/2010/main" val="4281980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D9A24-3252-47ED-BA07-8B130BB543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28FED29-B6A8-4AE8-B43A-37A8E33E34A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69A005-E643-4617-8BAC-FBF6615E411B}"/>
              </a:ext>
            </a:extLst>
          </p:cNvPr>
          <p:cNvSpPr>
            <a:spLocks noGrp="1"/>
          </p:cNvSpPr>
          <p:nvPr>
            <p:ph type="dt" sz="half" idx="10"/>
          </p:nvPr>
        </p:nvSpPr>
        <p:spPr/>
        <p:txBody>
          <a:bodyPr/>
          <a:lstStyle/>
          <a:p>
            <a:fld id="{F036A1A3-4039-4E02-A179-579B77AA42B5}" type="datetimeFigureOut">
              <a:rPr lang="en-US" smtClean="0"/>
              <a:t>11/18/2020</a:t>
            </a:fld>
            <a:endParaRPr lang="en-US"/>
          </a:p>
        </p:txBody>
      </p:sp>
      <p:sp>
        <p:nvSpPr>
          <p:cNvPr id="5" name="Footer Placeholder 4">
            <a:extLst>
              <a:ext uri="{FF2B5EF4-FFF2-40B4-BE49-F238E27FC236}">
                <a16:creationId xmlns:a16="http://schemas.microsoft.com/office/drawing/2014/main" id="{1CA8605C-D46B-414B-A6BB-118B72C0A2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41101C-450B-4918-8CA3-E8999370D997}"/>
              </a:ext>
            </a:extLst>
          </p:cNvPr>
          <p:cNvSpPr>
            <a:spLocks noGrp="1"/>
          </p:cNvSpPr>
          <p:nvPr>
            <p:ph type="sldNum" sz="quarter" idx="12"/>
          </p:nvPr>
        </p:nvSpPr>
        <p:spPr/>
        <p:txBody>
          <a:bodyPr/>
          <a:lstStyle/>
          <a:p>
            <a:fld id="{26DC0AE7-0E62-435F-8AC7-93EDF1CC1467}" type="slidenum">
              <a:rPr lang="en-US" smtClean="0"/>
              <a:t>‹#›</a:t>
            </a:fld>
            <a:endParaRPr lang="en-US"/>
          </a:p>
        </p:txBody>
      </p:sp>
    </p:spTree>
    <p:extLst>
      <p:ext uri="{BB962C8B-B14F-4D97-AF65-F5344CB8AC3E}">
        <p14:creationId xmlns:p14="http://schemas.microsoft.com/office/powerpoint/2010/main" val="38821639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AC275-2E54-4667-AD92-B0AD75FCF6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914CB61-2E89-4F37-8CEC-ED8C73EC7DC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4FDE58-09B9-4F42-9B44-D6A981959178}"/>
              </a:ext>
            </a:extLst>
          </p:cNvPr>
          <p:cNvSpPr>
            <a:spLocks noGrp="1"/>
          </p:cNvSpPr>
          <p:nvPr>
            <p:ph type="dt" sz="half" idx="10"/>
          </p:nvPr>
        </p:nvSpPr>
        <p:spPr/>
        <p:txBody>
          <a:bodyPr/>
          <a:lstStyle/>
          <a:p>
            <a:fld id="{F036A1A3-4039-4E02-A179-579B77AA42B5}" type="datetimeFigureOut">
              <a:rPr lang="en-US" smtClean="0"/>
              <a:t>11/18/2020</a:t>
            </a:fld>
            <a:endParaRPr lang="en-US"/>
          </a:p>
        </p:txBody>
      </p:sp>
      <p:sp>
        <p:nvSpPr>
          <p:cNvPr id="5" name="Footer Placeholder 4">
            <a:extLst>
              <a:ext uri="{FF2B5EF4-FFF2-40B4-BE49-F238E27FC236}">
                <a16:creationId xmlns:a16="http://schemas.microsoft.com/office/drawing/2014/main" id="{C7BC23F1-4041-40AF-83DF-7E5BE41FBF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17E88D-E3FE-4FAB-9F3D-D9277B49B254}"/>
              </a:ext>
            </a:extLst>
          </p:cNvPr>
          <p:cNvSpPr>
            <a:spLocks noGrp="1"/>
          </p:cNvSpPr>
          <p:nvPr>
            <p:ph type="sldNum" sz="quarter" idx="12"/>
          </p:nvPr>
        </p:nvSpPr>
        <p:spPr/>
        <p:txBody>
          <a:bodyPr/>
          <a:lstStyle/>
          <a:p>
            <a:fld id="{26DC0AE7-0E62-435F-8AC7-93EDF1CC1467}" type="slidenum">
              <a:rPr lang="en-US" smtClean="0"/>
              <a:t>‹#›</a:t>
            </a:fld>
            <a:endParaRPr lang="en-US"/>
          </a:p>
        </p:txBody>
      </p:sp>
    </p:spTree>
    <p:extLst>
      <p:ext uri="{BB962C8B-B14F-4D97-AF65-F5344CB8AC3E}">
        <p14:creationId xmlns:p14="http://schemas.microsoft.com/office/powerpoint/2010/main" val="2450600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E0683-5EB5-45B2-B9ED-15E2965E3B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60050F-B345-4112-AD30-1EDB174DD8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FD17C1-4413-4D30-B6C0-799F9756BF9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EE9104-FB76-47ED-91F3-83833ECCF4E7}"/>
              </a:ext>
            </a:extLst>
          </p:cNvPr>
          <p:cNvSpPr>
            <a:spLocks noGrp="1"/>
          </p:cNvSpPr>
          <p:nvPr>
            <p:ph type="dt" sz="half" idx="10"/>
          </p:nvPr>
        </p:nvSpPr>
        <p:spPr/>
        <p:txBody>
          <a:bodyPr/>
          <a:lstStyle/>
          <a:p>
            <a:fld id="{F036A1A3-4039-4E02-A179-579B77AA42B5}" type="datetimeFigureOut">
              <a:rPr lang="en-US" smtClean="0"/>
              <a:t>11/18/2020</a:t>
            </a:fld>
            <a:endParaRPr lang="en-US"/>
          </a:p>
        </p:txBody>
      </p:sp>
      <p:sp>
        <p:nvSpPr>
          <p:cNvPr id="6" name="Footer Placeholder 5">
            <a:extLst>
              <a:ext uri="{FF2B5EF4-FFF2-40B4-BE49-F238E27FC236}">
                <a16:creationId xmlns:a16="http://schemas.microsoft.com/office/drawing/2014/main" id="{791A948B-4C27-46AF-B10B-252F927251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992CC4-DFB0-4716-B913-88437A9921C0}"/>
              </a:ext>
            </a:extLst>
          </p:cNvPr>
          <p:cNvSpPr>
            <a:spLocks noGrp="1"/>
          </p:cNvSpPr>
          <p:nvPr>
            <p:ph type="sldNum" sz="quarter" idx="12"/>
          </p:nvPr>
        </p:nvSpPr>
        <p:spPr/>
        <p:txBody>
          <a:bodyPr/>
          <a:lstStyle/>
          <a:p>
            <a:fld id="{26DC0AE7-0E62-435F-8AC7-93EDF1CC1467}" type="slidenum">
              <a:rPr lang="en-US" smtClean="0"/>
              <a:t>‹#›</a:t>
            </a:fld>
            <a:endParaRPr lang="en-US"/>
          </a:p>
        </p:txBody>
      </p:sp>
    </p:spTree>
    <p:extLst>
      <p:ext uri="{BB962C8B-B14F-4D97-AF65-F5344CB8AC3E}">
        <p14:creationId xmlns:p14="http://schemas.microsoft.com/office/powerpoint/2010/main" val="2829573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4ABD7-2B04-4CA4-9D20-337E77C169E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6AA60FA-93A8-45FE-8D48-9E5311F452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25DD632-90CC-4F9B-963B-328FD321DF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9E6048E-BDAD-44C8-91D5-D67B00DD6E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E763D49-045F-40A4-A59A-BD9C9A44DE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9E964B-874F-4CB4-A4E0-A3BC34CA202C}"/>
              </a:ext>
            </a:extLst>
          </p:cNvPr>
          <p:cNvSpPr>
            <a:spLocks noGrp="1"/>
          </p:cNvSpPr>
          <p:nvPr>
            <p:ph type="dt" sz="half" idx="10"/>
          </p:nvPr>
        </p:nvSpPr>
        <p:spPr/>
        <p:txBody>
          <a:bodyPr/>
          <a:lstStyle/>
          <a:p>
            <a:fld id="{F036A1A3-4039-4E02-A179-579B77AA42B5}" type="datetimeFigureOut">
              <a:rPr lang="en-US" smtClean="0"/>
              <a:t>11/18/2020</a:t>
            </a:fld>
            <a:endParaRPr lang="en-US"/>
          </a:p>
        </p:txBody>
      </p:sp>
      <p:sp>
        <p:nvSpPr>
          <p:cNvPr id="8" name="Footer Placeholder 7">
            <a:extLst>
              <a:ext uri="{FF2B5EF4-FFF2-40B4-BE49-F238E27FC236}">
                <a16:creationId xmlns:a16="http://schemas.microsoft.com/office/drawing/2014/main" id="{93B2D35D-4220-4179-BD3D-E8E3B2E726A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7EA2E9A-D1BE-48BE-91B0-8CB65494B772}"/>
              </a:ext>
            </a:extLst>
          </p:cNvPr>
          <p:cNvSpPr>
            <a:spLocks noGrp="1"/>
          </p:cNvSpPr>
          <p:nvPr>
            <p:ph type="sldNum" sz="quarter" idx="12"/>
          </p:nvPr>
        </p:nvSpPr>
        <p:spPr/>
        <p:txBody>
          <a:bodyPr/>
          <a:lstStyle/>
          <a:p>
            <a:fld id="{26DC0AE7-0E62-435F-8AC7-93EDF1CC1467}" type="slidenum">
              <a:rPr lang="en-US" smtClean="0"/>
              <a:t>‹#›</a:t>
            </a:fld>
            <a:endParaRPr lang="en-US"/>
          </a:p>
        </p:txBody>
      </p:sp>
    </p:spTree>
    <p:extLst>
      <p:ext uri="{BB962C8B-B14F-4D97-AF65-F5344CB8AC3E}">
        <p14:creationId xmlns:p14="http://schemas.microsoft.com/office/powerpoint/2010/main" val="2384060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1EF06-DB8D-4C56-8DA7-393C94608EE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6A9A68-6F50-4D8C-8CBC-E04200A7F52C}"/>
              </a:ext>
            </a:extLst>
          </p:cNvPr>
          <p:cNvSpPr>
            <a:spLocks noGrp="1"/>
          </p:cNvSpPr>
          <p:nvPr>
            <p:ph type="dt" sz="half" idx="10"/>
          </p:nvPr>
        </p:nvSpPr>
        <p:spPr/>
        <p:txBody>
          <a:bodyPr/>
          <a:lstStyle/>
          <a:p>
            <a:fld id="{F036A1A3-4039-4E02-A179-579B77AA42B5}" type="datetimeFigureOut">
              <a:rPr lang="en-US" smtClean="0"/>
              <a:t>11/18/2020</a:t>
            </a:fld>
            <a:endParaRPr lang="en-US"/>
          </a:p>
        </p:txBody>
      </p:sp>
      <p:sp>
        <p:nvSpPr>
          <p:cNvPr id="4" name="Footer Placeholder 3">
            <a:extLst>
              <a:ext uri="{FF2B5EF4-FFF2-40B4-BE49-F238E27FC236}">
                <a16:creationId xmlns:a16="http://schemas.microsoft.com/office/drawing/2014/main" id="{6D250F49-7970-4025-9EB1-65D7AE11DE3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D90F5D4-8F32-434C-B648-BB9F207F892A}"/>
              </a:ext>
            </a:extLst>
          </p:cNvPr>
          <p:cNvSpPr>
            <a:spLocks noGrp="1"/>
          </p:cNvSpPr>
          <p:nvPr>
            <p:ph type="sldNum" sz="quarter" idx="12"/>
          </p:nvPr>
        </p:nvSpPr>
        <p:spPr/>
        <p:txBody>
          <a:bodyPr/>
          <a:lstStyle/>
          <a:p>
            <a:fld id="{26DC0AE7-0E62-435F-8AC7-93EDF1CC1467}" type="slidenum">
              <a:rPr lang="en-US" smtClean="0"/>
              <a:t>‹#›</a:t>
            </a:fld>
            <a:endParaRPr lang="en-US"/>
          </a:p>
        </p:txBody>
      </p:sp>
    </p:spTree>
    <p:extLst>
      <p:ext uri="{BB962C8B-B14F-4D97-AF65-F5344CB8AC3E}">
        <p14:creationId xmlns:p14="http://schemas.microsoft.com/office/powerpoint/2010/main" val="2120798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BE6B0D-DB66-4C7A-9164-C697E126057F}"/>
              </a:ext>
            </a:extLst>
          </p:cNvPr>
          <p:cNvSpPr>
            <a:spLocks noGrp="1"/>
          </p:cNvSpPr>
          <p:nvPr>
            <p:ph type="dt" sz="half" idx="10"/>
          </p:nvPr>
        </p:nvSpPr>
        <p:spPr/>
        <p:txBody>
          <a:bodyPr/>
          <a:lstStyle/>
          <a:p>
            <a:fld id="{F036A1A3-4039-4E02-A179-579B77AA42B5}" type="datetimeFigureOut">
              <a:rPr lang="en-US" smtClean="0"/>
              <a:t>11/18/2020</a:t>
            </a:fld>
            <a:endParaRPr lang="en-US"/>
          </a:p>
        </p:txBody>
      </p:sp>
      <p:sp>
        <p:nvSpPr>
          <p:cNvPr id="3" name="Footer Placeholder 2">
            <a:extLst>
              <a:ext uri="{FF2B5EF4-FFF2-40B4-BE49-F238E27FC236}">
                <a16:creationId xmlns:a16="http://schemas.microsoft.com/office/drawing/2014/main" id="{AB3C38C7-67F2-4F5F-9EE4-C48010864E8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CE2A06-825F-4ED5-A6FB-4E128F76D4F7}"/>
              </a:ext>
            </a:extLst>
          </p:cNvPr>
          <p:cNvSpPr>
            <a:spLocks noGrp="1"/>
          </p:cNvSpPr>
          <p:nvPr>
            <p:ph type="sldNum" sz="quarter" idx="12"/>
          </p:nvPr>
        </p:nvSpPr>
        <p:spPr/>
        <p:txBody>
          <a:bodyPr/>
          <a:lstStyle/>
          <a:p>
            <a:fld id="{26DC0AE7-0E62-435F-8AC7-93EDF1CC1467}" type="slidenum">
              <a:rPr lang="en-US" smtClean="0"/>
              <a:t>‹#›</a:t>
            </a:fld>
            <a:endParaRPr lang="en-US"/>
          </a:p>
        </p:txBody>
      </p:sp>
    </p:spTree>
    <p:extLst>
      <p:ext uri="{BB962C8B-B14F-4D97-AF65-F5344CB8AC3E}">
        <p14:creationId xmlns:p14="http://schemas.microsoft.com/office/powerpoint/2010/main" val="9911352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4EF0E-7070-499D-8702-42290EE6CB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582D366-FDBE-4F00-A684-36CF497CDF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B28E47-3AC1-4EF0-80FE-411BBD5B25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4DBCE0-A616-4AAE-9EE7-996A63A1C7F6}"/>
              </a:ext>
            </a:extLst>
          </p:cNvPr>
          <p:cNvSpPr>
            <a:spLocks noGrp="1"/>
          </p:cNvSpPr>
          <p:nvPr>
            <p:ph type="dt" sz="half" idx="10"/>
          </p:nvPr>
        </p:nvSpPr>
        <p:spPr/>
        <p:txBody>
          <a:bodyPr/>
          <a:lstStyle/>
          <a:p>
            <a:fld id="{F036A1A3-4039-4E02-A179-579B77AA42B5}" type="datetimeFigureOut">
              <a:rPr lang="en-US" smtClean="0"/>
              <a:t>11/18/2020</a:t>
            </a:fld>
            <a:endParaRPr lang="en-US"/>
          </a:p>
        </p:txBody>
      </p:sp>
      <p:sp>
        <p:nvSpPr>
          <p:cNvPr id="6" name="Footer Placeholder 5">
            <a:extLst>
              <a:ext uri="{FF2B5EF4-FFF2-40B4-BE49-F238E27FC236}">
                <a16:creationId xmlns:a16="http://schemas.microsoft.com/office/drawing/2014/main" id="{57245B88-5980-4B10-B0CD-EEB6F01235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747B6F-1591-4E7D-A8E7-121BE85F9F1E}"/>
              </a:ext>
            </a:extLst>
          </p:cNvPr>
          <p:cNvSpPr>
            <a:spLocks noGrp="1"/>
          </p:cNvSpPr>
          <p:nvPr>
            <p:ph type="sldNum" sz="quarter" idx="12"/>
          </p:nvPr>
        </p:nvSpPr>
        <p:spPr/>
        <p:txBody>
          <a:bodyPr/>
          <a:lstStyle/>
          <a:p>
            <a:fld id="{26DC0AE7-0E62-435F-8AC7-93EDF1CC1467}" type="slidenum">
              <a:rPr lang="en-US" smtClean="0"/>
              <a:t>‹#›</a:t>
            </a:fld>
            <a:endParaRPr lang="en-US"/>
          </a:p>
        </p:txBody>
      </p:sp>
    </p:spTree>
    <p:extLst>
      <p:ext uri="{BB962C8B-B14F-4D97-AF65-F5344CB8AC3E}">
        <p14:creationId xmlns:p14="http://schemas.microsoft.com/office/powerpoint/2010/main" val="758344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6A7A1-F96A-464C-AC74-996B6C444A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2D4E052-83AB-41A2-B878-1DE1789F38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760F803-CA82-41CD-ADB2-CD9ACC9666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289C03-D047-4F21-9402-522C12ABE980}"/>
              </a:ext>
            </a:extLst>
          </p:cNvPr>
          <p:cNvSpPr>
            <a:spLocks noGrp="1"/>
          </p:cNvSpPr>
          <p:nvPr>
            <p:ph type="dt" sz="half" idx="10"/>
          </p:nvPr>
        </p:nvSpPr>
        <p:spPr/>
        <p:txBody>
          <a:bodyPr/>
          <a:lstStyle/>
          <a:p>
            <a:fld id="{F036A1A3-4039-4E02-A179-579B77AA42B5}" type="datetimeFigureOut">
              <a:rPr lang="en-US" smtClean="0"/>
              <a:t>11/18/2020</a:t>
            </a:fld>
            <a:endParaRPr lang="en-US"/>
          </a:p>
        </p:txBody>
      </p:sp>
      <p:sp>
        <p:nvSpPr>
          <p:cNvPr id="6" name="Footer Placeholder 5">
            <a:extLst>
              <a:ext uri="{FF2B5EF4-FFF2-40B4-BE49-F238E27FC236}">
                <a16:creationId xmlns:a16="http://schemas.microsoft.com/office/drawing/2014/main" id="{83DC00C8-0707-471C-8B7E-58EFE498DB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79FC7C-EEE8-45FB-AE41-BDCC86046E88}"/>
              </a:ext>
            </a:extLst>
          </p:cNvPr>
          <p:cNvSpPr>
            <a:spLocks noGrp="1"/>
          </p:cNvSpPr>
          <p:nvPr>
            <p:ph type="sldNum" sz="quarter" idx="12"/>
          </p:nvPr>
        </p:nvSpPr>
        <p:spPr/>
        <p:txBody>
          <a:bodyPr/>
          <a:lstStyle/>
          <a:p>
            <a:fld id="{26DC0AE7-0E62-435F-8AC7-93EDF1CC1467}" type="slidenum">
              <a:rPr lang="en-US" smtClean="0"/>
              <a:t>‹#›</a:t>
            </a:fld>
            <a:endParaRPr lang="en-US"/>
          </a:p>
        </p:txBody>
      </p:sp>
    </p:spTree>
    <p:extLst>
      <p:ext uri="{BB962C8B-B14F-4D97-AF65-F5344CB8AC3E}">
        <p14:creationId xmlns:p14="http://schemas.microsoft.com/office/powerpoint/2010/main" val="27425679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E79B3F-7404-4D71-A61C-B17BBFC631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33A7354-4CC5-4529-A7CD-17350908D3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96BAD4-F288-401B-BA1F-2D2DA46EF5B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36A1A3-4039-4E02-A179-579B77AA42B5}" type="datetimeFigureOut">
              <a:rPr lang="en-US" smtClean="0"/>
              <a:t>11/18/2020</a:t>
            </a:fld>
            <a:endParaRPr lang="en-US"/>
          </a:p>
        </p:txBody>
      </p:sp>
      <p:sp>
        <p:nvSpPr>
          <p:cNvPr id="5" name="Footer Placeholder 4">
            <a:extLst>
              <a:ext uri="{FF2B5EF4-FFF2-40B4-BE49-F238E27FC236}">
                <a16:creationId xmlns:a16="http://schemas.microsoft.com/office/drawing/2014/main" id="{FDB5EF4D-BAC9-4762-A6C3-31FD7BB8D9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8EBBF0F-5508-4C1F-9CC4-623CC00370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DC0AE7-0E62-435F-8AC7-93EDF1CC1467}" type="slidenum">
              <a:rPr lang="en-US" smtClean="0"/>
              <a:t>‹#›</a:t>
            </a:fld>
            <a:endParaRPr lang="en-US"/>
          </a:p>
        </p:txBody>
      </p:sp>
    </p:spTree>
    <p:extLst>
      <p:ext uri="{BB962C8B-B14F-4D97-AF65-F5344CB8AC3E}">
        <p14:creationId xmlns:p14="http://schemas.microsoft.com/office/powerpoint/2010/main" val="40024461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780E891-824F-4D54-86A8-1BEFD329838B}"/>
              </a:ext>
            </a:extLst>
          </p:cNvPr>
          <p:cNvSpPr txBox="1"/>
          <p:nvPr/>
        </p:nvSpPr>
        <p:spPr>
          <a:xfrm>
            <a:off x="0" y="2921168"/>
            <a:ext cx="12192000" cy="1015663"/>
          </a:xfrm>
          <a:prstGeom prst="rect">
            <a:avLst/>
          </a:prstGeom>
          <a:noFill/>
        </p:spPr>
        <p:txBody>
          <a:bodyPr wrap="square" rtlCol="0">
            <a:spAutoFit/>
          </a:bodyPr>
          <a:lstStyle/>
          <a:p>
            <a:pPr algn="ctr"/>
            <a:r>
              <a:rPr lang="en-US" sz="6000">
                <a:solidFill>
                  <a:srgbClr val="002060"/>
                </a:solidFill>
                <a:latin typeface="Abadi" panose="020B0604020104020204" pitchFamily="34" charset="0"/>
              </a:rPr>
              <a:t>Selenium IDE</a:t>
            </a:r>
          </a:p>
        </p:txBody>
      </p:sp>
      <p:sp>
        <p:nvSpPr>
          <p:cNvPr id="5" name="TextBox 4">
            <a:extLst>
              <a:ext uri="{FF2B5EF4-FFF2-40B4-BE49-F238E27FC236}">
                <a16:creationId xmlns:a16="http://schemas.microsoft.com/office/drawing/2014/main" id="{35428CAB-06EC-4CD0-A921-98326BF51674}"/>
              </a:ext>
            </a:extLst>
          </p:cNvPr>
          <p:cNvSpPr txBox="1"/>
          <p:nvPr/>
        </p:nvSpPr>
        <p:spPr>
          <a:xfrm>
            <a:off x="0" y="6333688"/>
            <a:ext cx="12191999" cy="369332"/>
          </a:xfrm>
          <a:prstGeom prst="rect">
            <a:avLst/>
          </a:prstGeom>
          <a:noFill/>
        </p:spPr>
        <p:txBody>
          <a:bodyPr wrap="square" rtlCol="0">
            <a:spAutoFit/>
          </a:bodyPr>
          <a:lstStyle/>
          <a:p>
            <a:pPr algn="ctr"/>
            <a:r>
              <a:rPr lang="en-US">
                <a:solidFill>
                  <a:schemeClr val="tx2">
                    <a:lumMod val="75000"/>
                  </a:schemeClr>
                </a:solidFill>
                <a:latin typeface="SVN-Aptima" panose="02040603050506020204" pitchFamily="18" charset="0"/>
              </a:rPr>
              <a:t>Nguyen Huu Nhan</a:t>
            </a:r>
          </a:p>
        </p:txBody>
      </p:sp>
      <p:sp>
        <p:nvSpPr>
          <p:cNvPr id="6" name="TextBox 5">
            <a:extLst>
              <a:ext uri="{FF2B5EF4-FFF2-40B4-BE49-F238E27FC236}">
                <a16:creationId xmlns:a16="http://schemas.microsoft.com/office/drawing/2014/main" id="{8AF6A884-C570-4143-A45D-C9206E139C22}"/>
              </a:ext>
            </a:extLst>
          </p:cNvPr>
          <p:cNvSpPr txBox="1"/>
          <p:nvPr/>
        </p:nvSpPr>
        <p:spPr>
          <a:xfrm>
            <a:off x="3905075" y="2736502"/>
            <a:ext cx="1820411" cy="369332"/>
          </a:xfrm>
          <a:prstGeom prst="rect">
            <a:avLst/>
          </a:prstGeom>
          <a:noFill/>
        </p:spPr>
        <p:txBody>
          <a:bodyPr wrap="square" rtlCol="0">
            <a:spAutoFit/>
          </a:bodyPr>
          <a:lstStyle/>
          <a:p>
            <a:r>
              <a:rPr lang="en-US">
                <a:solidFill>
                  <a:schemeClr val="accent1">
                    <a:lumMod val="50000"/>
                  </a:schemeClr>
                </a:solidFill>
              </a:rPr>
              <a:t>Presentation</a:t>
            </a:r>
          </a:p>
        </p:txBody>
      </p:sp>
      <p:pic>
        <p:nvPicPr>
          <p:cNvPr id="8" name="Picture 7" descr="Icon&#10;&#10;Description automatically generated">
            <a:extLst>
              <a:ext uri="{FF2B5EF4-FFF2-40B4-BE49-F238E27FC236}">
                <a16:creationId xmlns:a16="http://schemas.microsoft.com/office/drawing/2014/main" id="{C87521DF-D2C1-4032-8A81-C3BCB8DC19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57557" y="254160"/>
            <a:ext cx="521253" cy="540302"/>
          </a:xfrm>
          <a:prstGeom prst="rect">
            <a:avLst/>
          </a:prstGeom>
        </p:spPr>
      </p:pic>
    </p:spTree>
    <p:extLst>
      <p:ext uri="{BB962C8B-B14F-4D97-AF65-F5344CB8AC3E}">
        <p14:creationId xmlns:p14="http://schemas.microsoft.com/office/powerpoint/2010/main" val="24633532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C66F272-D121-492C-8BF8-3B2A5AF282F7}"/>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523487" y="0"/>
            <a:ext cx="9146493" cy="6858000"/>
          </a:xfrm>
          <a:prstGeom prst="rect">
            <a:avLst/>
          </a:prstGeom>
        </p:spPr>
      </p:pic>
      <p:sp>
        <p:nvSpPr>
          <p:cNvPr id="16" name="Rectangle 15">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E8A9B20F-5C4A-439D-A7DE-8007FD7456B6}"/>
              </a:ext>
            </a:extLst>
          </p:cNvPr>
          <p:cNvSpPr>
            <a:spLocks noGrp="1"/>
          </p:cNvSpPr>
          <p:nvPr>
            <p:ph type="title"/>
          </p:nvPr>
        </p:nvSpPr>
        <p:spPr>
          <a:xfrm>
            <a:off x="477980" y="2938769"/>
            <a:ext cx="6210847" cy="1387728"/>
          </a:xfrm>
        </p:spPr>
        <p:txBody>
          <a:bodyPr vert="horz" lIns="91440" tIns="45720" rIns="91440" bIns="45720" rtlCol="0" anchor="b">
            <a:normAutofit fontScale="90000"/>
          </a:bodyPr>
          <a:lstStyle/>
          <a:p>
            <a:r>
              <a:rPr lang="en-US" sz="4800">
                <a:solidFill>
                  <a:schemeClr val="accent1">
                    <a:lumMod val="50000"/>
                  </a:schemeClr>
                </a:solidFill>
                <a:latin typeface="SVN-Aptima" panose="02040603050506020204" pitchFamily="18" charset="0"/>
              </a:rPr>
              <a:t>Command-line runner và Selenium Grid</a:t>
            </a:r>
          </a:p>
        </p:txBody>
      </p:sp>
      <p:sp>
        <p:nvSpPr>
          <p:cNvPr id="18" name="Rectangle 1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883155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2F15A2D-2324-487D-A02A-BF46C5C580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ight Triangle 72">
            <a:extLst>
              <a:ext uri="{FF2B5EF4-FFF2-40B4-BE49-F238E27FC236}">
                <a16:creationId xmlns:a16="http://schemas.microsoft.com/office/drawing/2014/main" id="{2AEAFA59-923A-4F54-8B49-44C970BCC3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a:extLst>
              <a:ext uri="{FF2B5EF4-FFF2-40B4-BE49-F238E27FC236}">
                <a16:creationId xmlns:a16="http://schemas.microsoft.com/office/drawing/2014/main" id="{C37E9D4B-7BFA-4D10-B666-547BAC4994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command-line-runner-sample">
            <a:extLst>
              <a:ext uri="{FF2B5EF4-FFF2-40B4-BE49-F238E27FC236}">
                <a16:creationId xmlns:a16="http://schemas.microsoft.com/office/drawing/2014/main" id="{54AF5C0D-1735-4CC1-8963-82029FBE4493}"/>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62164" y="1306969"/>
            <a:ext cx="6249052" cy="420248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5355F7EC-164A-4C49-83E1-3C04EB41727E}"/>
              </a:ext>
            </a:extLst>
          </p:cNvPr>
          <p:cNvPicPr>
            <a:picLocks noChangeAspect="1"/>
          </p:cNvPicPr>
          <p:nvPr/>
        </p:nvPicPr>
        <p:blipFill>
          <a:blip r:embed="rId3"/>
          <a:stretch>
            <a:fillRect/>
          </a:stretch>
        </p:blipFill>
        <p:spPr>
          <a:xfrm>
            <a:off x="7531606" y="1353768"/>
            <a:ext cx="3217333" cy="2421043"/>
          </a:xfrm>
          <a:prstGeom prst="rect">
            <a:avLst/>
          </a:prstGeom>
        </p:spPr>
      </p:pic>
    </p:spTree>
    <p:extLst>
      <p:ext uri="{BB962C8B-B14F-4D97-AF65-F5344CB8AC3E}">
        <p14:creationId xmlns:p14="http://schemas.microsoft.com/office/powerpoint/2010/main" val="22198505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15451D5-5DD9-4325-869A-E77B1749B98C}"/>
              </a:ext>
            </a:extLst>
          </p:cNvPr>
          <p:cNvSpPr txBox="1"/>
          <p:nvPr/>
        </p:nvSpPr>
        <p:spPr>
          <a:xfrm>
            <a:off x="3292151" y="2921168"/>
            <a:ext cx="5607698" cy="1015663"/>
          </a:xfrm>
          <a:prstGeom prst="rect">
            <a:avLst/>
          </a:prstGeom>
          <a:noFill/>
        </p:spPr>
        <p:txBody>
          <a:bodyPr wrap="square" rtlCol="0">
            <a:spAutoFit/>
          </a:bodyPr>
          <a:lstStyle/>
          <a:p>
            <a:pPr algn="ctr"/>
            <a:r>
              <a:rPr lang="en-US" sz="6000">
                <a:solidFill>
                  <a:schemeClr val="accent1">
                    <a:lumMod val="50000"/>
                  </a:schemeClr>
                </a:solidFill>
                <a:latin typeface="SVN-Aptima" panose="02040603050506020204" pitchFamily="18" charset="0"/>
              </a:rPr>
              <a:t>THANK YOU</a:t>
            </a:r>
          </a:p>
        </p:txBody>
      </p:sp>
      <p:sp>
        <p:nvSpPr>
          <p:cNvPr id="5" name="TextBox 4">
            <a:extLst>
              <a:ext uri="{FF2B5EF4-FFF2-40B4-BE49-F238E27FC236}">
                <a16:creationId xmlns:a16="http://schemas.microsoft.com/office/drawing/2014/main" id="{6129E037-FD3A-448F-B7AA-F5E41596C0F0}"/>
              </a:ext>
            </a:extLst>
          </p:cNvPr>
          <p:cNvSpPr txBox="1"/>
          <p:nvPr/>
        </p:nvSpPr>
        <p:spPr>
          <a:xfrm>
            <a:off x="3808603" y="2921168"/>
            <a:ext cx="1543574" cy="307777"/>
          </a:xfrm>
          <a:prstGeom prst="rect">
            <a:avLst/>
          </a:prstGeom>
          <a:noFill/>
        </p:spPr>
        <p:txBody>
          <a:bodyPr wrap="square" rtlCol="0">
            <a:spAutoFit/>
          </a:bodyPr>
          <a:lstStyle/>
          <a:p>
            <a:r>
              <a:rPr lang="en-US" sz="1400">
                <a:solidFill>
                  <a:schemeClr val="accent1">
                    <a:lumMod val="50000"/>
                  </a:schemeClr>
                </a:solidFill>
                <a:latin typeface="SVN-Aptima" panose="02040603050506020204" pitchFamily="18" charset="0"/>
              </a:rPr>
              <a:t>Selenium IDE</a:t>
            </a:r>
          </a:p>
        </p:txBody>
      </p:sp>
    </p:spTree>
    <p:extLst>
      <p:ext uri="{BB962C8B-B14F-4D97-AF65-F5344CB8AC3E}">
        <p14:creationId xmlns:p14="http://schemas.microsoft.com/office/powerpoint/2010/main" val="1610874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96D4A-30C8-40ED-A498-93FA440A3A89}"/>
              </a:ext>
            </a:extLst>
          </p:cNvPr>
          <p:cNvSpPr>
            <a:spLocks noGrp="1"/>
          </p:cNvSpPr>
          <p:nvPr>
            <p:ph type="title"/>
          </p:nvPr>
        </p:nvSpPr>
        <p:spPr>
          <a:xfrm>
            <a:off x="838200" y="1514416"/>
            <a:ext cx="10515600" cy="549275"/>
          </a:xfrm>
        </p:spPr>
        <p:txBody>
          <a:bodyPr>
            <a:noAutofit/>
          </a:bodyPr>
          <a:lstStyle/>
          <a:p>
            <a:r>
              <a:rPr lang="en-US" sz="5400">
                <a:solidFill>
                  <a:srgbClr val="002060"/>
                </a:solidFill>
                <a:latin typeface="Abadi" panose="020B0604020104020204" pitchFamily="34" charset="0"/>
              </a:rPr>
              <a:t>Nội dung trình bày</a:t>
            </a:r>
          </a:p>
        </p:txBody>
      </p:sp>
      <p:sp>
        <p:nvSpPr>
          <p:cNvPr id="3" name="Content Placeholder 2">
            <a:extLst>
              <a:ext uri="{FF2B5EF4-FFF2-40B4-BE49-F238E27FC236}">
                <a16:creationId xmlns:a16="http://schemas.microsoft.com/office/drawing/2014/main" id="{7B5B5B9A-1B70-4FF7-9A7C-1714ECEFCEB5}"/>
              </a:ext>
            </a:extLst>
          </p:cNvPr>
          <p:cNvSpPr>
            <a:spLocks noGrp="1"/>
          </p:cNvSpPr>
          <p:nvPr>
            <p:ph idx="1"/>
          </p:nvPr>
        </p:nvSpPr>
        <p:spPr>
          <a:xfrm>
            <a:off x="838200" y="2454799"/>
            <a:ext cx="10515600" cy="2167535"/>
          </a:xfrm>
        </p:spPr>
        <p:txBody>
          <a:bodyPr>
            <a:normAutofit/>
          </a:bodyPr>
          <a:lstStyle/>
          <a:p>
            <a:pPr marL="514350" indent="-514350">
              <a:buFont typeface="+mj-lt"/>
              <a:buAutoNum type="arabicPeriod"/>
            </a:pPr>
            <a:r>
              <a:rPr lang="en-US" sz="2400">
                <a:solidFill>
                  <a:schemeClr val="accent1">
                    <a:lumMod val="50000"/>
                  </a:schemeClr>
                </a:solidFill>
                <a:latin typeface="SVN-Aptima" panose="02040603050506020204" pitchFamily="18" charset="0"/>
              </a:rPr>
              <a:t>Bắt đầu với Selenium IDE</a:t>
            </a:r>
          </a:p>
          <a:p>
            <a:pPr marL="514350" indent="-514350">
              <a:buFont typeface="+mj-lt"/>
              <a:buAutoNum type="arabicPeriod"/>
            </a:pPr>
            <a:r>
              <a:rPr lang="en-US" sz="2400">
                <a:solidFill>
                  <a:schemeClr val="accent1">
                    <a:lumMod val="50000"/>
                  </a:schemeClr>
                </a:solidFill>
                <a:latin typeface="SVN-Aptima" panose="02040603050506020204" pitchFamily="18" charset="0"/>
              </a:rPr>
              <a:t>Câu lệnh sử dụng trong Selenium IDE</a:t>
            </a:r>
          </a:p>
          <a:p>
            <a:pPr marL="514350" indent="-514350">
              <a:buFont typeface="+mj-lt"/>
              <a:buAutoNum type="arabicPeriod"/>
            </a:pPr>
            <a:r>
              <a:rPr lang="en-US" sz="2400">
                <a:solidFill>
                  <a:schemeClr val="accent1">
                    <a:lumMod val="50000"/>
                  </a:schemeClr>
                </a:solidFill>
                <a:latin typeface="SVN-Aptima" panose="02040603050506020204" pitchFamily="18" charset="0"/>
              </a:rPr>
              <a:t>Kịch bản test và Flow Control</a:t>
            </a:r>
          </a:p>
          <a:p>
            <a:pPr marL="514350" indent="-514350">
              <a:buFont typeface="+mj-lt"/>
              <a:buAutoNum type="arabicPeriod"/>
            </a:pPr>
            <a:r>
              <a:rPr lang="en-US" sz="2400">
                <a:solidFill>
                  <a:schemeClr val="accent1">
                    <a:lumMod val="50000"/>
                  </a:schemeClr>
                </a:solidFill>
                <a:latin typeface="SVN-Aptima" panose="02040603050506020204" pitchFamily="18" charset="0"/>
              </a:rPr>
              <a:t>Command-line runner và Selenium Grid</a:t>
            </a:r>
          </a:p>
          <a:p>
            <a:pPr marL="0" indent="0">
              <a:buNone/>
            </a:pPr>
            <a:endParaRPr lang="en-US" sz="2400">
              <a:latin typeface="Abadi" panose="020B0604020104020204" pitchFamily="34" charset="0"/>
            </a:endParaRPr>
          </a:p>
        </p:txBody>
      </p:sp>
    </p:spTree>
    <p:extLst>
      <p:ext uri="{BB962C8B-B14F-4D97-AF65-F5344CB8AC3E}">
        <p14:creationId xmlns:p14="http://schemas.microsoft.com/office/powerpoint/2010/main" val="3581322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4DCD9C-746B-4C15-A2EB-375D17520C08}"/>
              </a:ext>
            </a:extLst>
          </p:cNvPr>
          <p:cNvSpPr>
            <a:spLocks noGrp="1"/>
          </p:cNvSpPr>
          <p:nvPr>
            <p:ph type="title"/>
          </p:nvPr>
        </p:nvSpPr>
        <p:spPr>
          <a:xfrm>
            <a:off x="773885" y="1388665"/>
            <a:ext cx="3814893" cy="1303873"/>
          </a:xfrm>
        </p:spPr>
        <p:txBody>
          <a:bodyPr>
            <a:noAutofit/>
          </a:bodyPr>
          <a:lstStyle/>
          <a:p>
            <a:r>
              <a:rPr lang="en-US">
                <a:solidFill>
                  <a:schemeClr val="accent1">
                    <a:lumMod val="50000"/>
                  </a:schemeClr>
                </a:solidFill>
                <a:latin typeface="SVN-Aptima" panose="02040603050506020204" pitchFamily="18" charset="0"/>
              </a:rPr>
              <a:t>Bắt đầu với Selenium IDE</a:t>
            </a:r>
          </a:p>
        </p:txBody>
      </p:sp>
      <p:sp>
        <p:nvSpPr>
          <p:cNvPr id="4" name="Rectangle 3">
            <a:extLst>
              <a:ext uri="{FF2B5EF4-FFF2-40B4-BE49-F238E27FC236}">
                <a16:creationId xmlns:a16="http://schemas.microsoft.com/office/drawing/2014/main" id="{4E9ED132-B7FD-4C85-9A39-560528FBB84F}"/>
              </a:ext>
            </a:extLst>
          </p:cNvPr>
          <p:cNvSpPr/>
          <p:nvPr/>
        </p:nvSpPr>
        <p:spPr>
          <a:xfrm flipV="1">
            <a:off x="891331" y="2810312"/>
            <a:ext cx="2405543" cy="62497"/>
          </a:xfrm>
          <a:prstGeom prst="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ECF3D9D7-A251-4214-B86F-F1770091832C}"/>
              </a:ext>
            </a:extLst>
          </p:cNvPr>
          <p:cNvSpPr/>
          <p:nvPr/>
        </p:nvSpPr>
        <p:spPr>
          <a:xfrm>
            <a:off x="773885" y="2990583"/>
            <a:ext cx="4024618" cy="2585323"/>
          </a:xfrm>
          <a:prstGeom prst="rect">
            <a:avLst/>
          </a:prstGeom>
        </p:spPr>
        <p:txBody>
          <a:bodyPr wrap="square">
            <a:spAutoFit/>
          </a:bodyPr>
          <a:lstStyle/>
          <a:p>
            <a:pPr algn="just"/>
            <a:r>
              <a:rPr lang="vi-VN"/>
              <a:t>Selenium IDE một extension (plugin) dùng để tự động hóa việc kiểm thử chạy trên trình duyệt Firefox thông qua tính năng record và playback, được tạo ra bởi Shinya Kasatani người Nhật Bản, người sau này đã donate Selenium IDE cho dự án Selenium, đúng như bản chất của dự án là open source.</a:t>
            </a:r>
          </a:p>
        </p:txBody>
      </p:sp>
      <p:pic>
        <p:nvPicPr>
          <p:cNvPr id="6" name="Picture 4" descr="selenium-ide · GitHub Topics · GitHub">
            <a:extLst>
              <a:ext uri="{FF2B5EF4-FFF2-40B4-BE49-F238E27FC236}">
                <a16:creationId xmlns:a16="http://schemas.microsoft.com/office/drawing/2014/main" id="{ABCF3504-13E8-4F2D-84ED-0C7A703F27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3632" y="939567"/>
            <a:ext cx="6791955" cy="501513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5254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2D06F5F-E799-49C6-AB36-E09614AAB055}"/>
              </a:ext>
            </a:extLst>
          </p:cNvPr>
          <p:cNvGrpSpPr/>
          <p:nvPr/>
        </p:nvGrpSpPr>
        <p:grpSpPr>
          <a:xfrm rot="10800000" flipV="1">
            <a:off x="637561" y="1377850"/>
            <a:ext cx="5035177" cy="4219555"/>
            <a:chOff x="0" y="-263787"/>
            <a:chExt cx="5928499" cy="7356999"/>
          </a:xfrm>
        </p:grpSpPr>
        <p:sp>
          <p:nvSpPr>
            <p:cNvPr id="5" name="TextBox 4">
              <a:extLst>
                <a:ext uri="{FF2B5EF4-FFF2-40B4-BE49-F238E27FC236}">
                  <a16:creationId xmlns:a16="http://schemas.microsoft.com/office/drawing/2014/main" id="{6B4FA649-9921-4CE8-AEB7-DBCE3A4026A8}"/>
                </a:ext>
              </a:extLst>
            </p:cNvPr>
            <p:cNvSpPr txBox="1"/>
            <p:nvPr/>
          </p:nvSpPr>
          <p:spPr>
            <a:xfrm>
              <a:off x="0" y="-263787"/>
              <a:ext cx="5928499" cy="1310210"/>
            </a:xfrm>
            <a:prstGeom prst="rect">
              <a:avLst/>
            </a:prstGeom>
          </p:spPr>
          <p:txBody>
            <a:bodyPr lIns="0" tIns="0" rIns="0" bIns="0" rtlCol="0" anchor="t">
              <a:spAutoFit/>
            </a:bodyPr>
            <a:lstStyle/>
            <a:p>
              <a:pPr algn="ctr">
                <a:lnSpc>
                  <a:spcPts val="4800"/>
                </a:lnSpc>
              </a:pPr>
              <a:r>
                <a:rPr lang="en-US" sz="2800" spc="200">
                  <a:solidFill>
                    <a:srgbClr val="222222"/>
                  </a:solidFill>
                  <a:latin typeface="SVN-Aptima" panose="02040603050506020204" pitchFamily="18" charset="0"/>
                  <a:cs typeface="Segoe UI Semibold" panose="020B0702040204020203" pitchFamily="34" charset="0"/>
                </a:rPr>
                <a:t>Ưu điểm</a:t>
              </a:r>
            </a:p>
          </p:txBody>
        </p:sp>
        <p:sp>
          <p:nvSpPr>
            <p:cNvPr id="6" name="TextBox 5">
              <a:extLst>
                <a:ext uri="{FF2B5EF4-FFF2-40B4-BE49-F238E27FC236}">
                  <a16:creationId xmlns:a16="http://schemas.microsoft.com/office/drawing/2014/main" id="{48835913-B245-4B20-A248-1C7B7D4430B0}"/>
                </a:ext>
              </a:extLst>
            </p:cNvPr>
            <p:cNvSpPr txBox="1"/>
            <p:nvPr/>
          </p:nvSpPr>
          <p:spPr>
            <a:xfrm>
              <a:off x="0" y="936397"/>
              <a:ext cx="5928499" cy="6156815"/>
            </a:xfrm>
            <a:prstGeom prst="rect">
              <a:avLst/>
            </a:prstGeom>
          </p:spPr>
          <p:txBody>
            <a:bodyPr lIns="0" tIns="0" rIns="0" bIns="0" rtlCol="0" anchor="t">
              <a:spAutoFit/>
            </a:bodyPr>
            <a:lstStyle/>
            <a:p>
              <a:pPr marL="342900" indent="-228600" algn="just">
                <a:lnSpc>
                  <a:spcPct val="90000"/>
                </a:lnSpc>
                <a:spcAft>
                  <a:spcPts val="600"/>
                </a:spcAft>
                <a:buFont typeface="Arial" panose="020B0604020202020204" pitchFamily="34" charset="0"/>
                <a:buChar char="•"/>
              </a:pPr>
              <a:r>
                <a:rPr lang="en-US">
                  <a:latin typeface="SVN-Aptima" panose="02040603050506020204" pitchFamily="18" charset="0"/>
                  <a:cs typeface="Segoe UI Light" panose="020B0502040204020203" pitchFamily="34" charset="0"/>
                </a:rPr>
                <a:t>Dễ dàng cài đặt và sử dụng.</a:t>
              </a:r>
            </a:p>
            <a:p>
              <a:pPr marL="342900" indent="-228600" algn="just">
                <a:lnSpc>
                  <a:spcPct val="90000"/>
                </a:lnSpc>
                <a:spcAft>
                  <a:spcPts val="600"/>
                </a:spcAft>
                <a:buFont typeface="Arial" panose="020B0604020202020204" pitchFamily="34" charset="0"/>
                <a:buChar char="•"/>
              </a:pPr>
              <a:r>
                <a:rPr lang="en-US">
                  <a:latin typeface="SVN-Aptima" panose="02040603050506020204" pitchFamily="18" charset="0"/>
                  <a:cs typeface="Segoe UI Light" panose="020B0502040204020203" pitchFamily="34" charset="0"/>
                </a:rPr>
                <a:t>Không yêu cầu kinh nghiệm lập trình, chỉ cần hiểu về HTML và DOM.</a:t>
              </a:r>
            </a:p>
            <a:p>
              <a:pPr marL="342900" indent="-228600" algn="just">
                <a:lnSpc>
                  <a:spcPct val="90000"/>
                </a:lnSpc>
                <a:spcAft>
                  <a:spcPts val="600"/>
                </a:spcAft>
                <a:buFont typeface="Arial" panose="020B0604020202020204" pitchFamily="34" charset="0"/>
                <a:buChar char="•"/>
              </a:pPr>
              <a:r>
                <a:rPr lang="en-US">
                  <a:latin typeface="SVN-Aptima" panose="02040603050506020204" pitchFamily="18" charset="0"/>
                  <a:cs typeface="Segoe UI Light" panose="020B0502040204020203" pitchFamily="34" charset="0"/>
                </a:rPr>
                <a:t>Có thể xuất ra các kiểm thử có định dạng có thể sử dụng được trong Selenium RC và WebDriver.</a:t>
              </a:r>
            </a:p>
            <a:p>
              <a:pPr marL="342900" indent="-228600" algn="just">
                <a:lnSpc>
                  <a:spcPct val="90000"/>
                </a:lnSpc>
                <a:spcAft>
                  <a:spcPts val="600"/>
                </a:spcAft>
                <a:buFont typeface="Arial" panose="020B0604020202020204" pitchFamily="34" charset="0"/>
                <a:buChar char="•"/>
              </a:pPr>
              <a:r>
                <a:rPr lang="en-US">
                  <a:latin typeface="SVN-Aptima" panose="02040603050506020204" pitchFamily="18" charset="0"/>
                  <a:cs typeface="Segoe UI Light" panose="020B0502040204020203" pitchFamily="34" charset="0"/>
                </a:rPr>
                <a:t>Có module built-in help và báo cáo kết quả kiểm thử.</a:t>
              </a:r>
            </a:p>
            <a:p>
              <a:pPr marL="342900" indent="-228600" algn="just">
                <a:lnSpc>
                  <a:spcPct val="90000"/>
                </a:lnSpc>
                <a:spcAft>
                  <a:spcPts val="600"/>
                </a:spcAft>
                <a:buFont typeface="Arial" panose="020B0604020202020204" pitchFamily="34" charset="0"/>
                <a:buChar char="•"/>
              </a:pPr>
              <a:r>
                <a:rPr lang="en-US">
                  <a:latin typeface="SVN-Aptima" panose="02040603050506020204" pitchFamily="18" charset="0"/>
                  <a:cs typeface="Segoe UI Light" panose="020B0502040204020203" pitchFamily="34" charset="0"/>
                </a:rPr>
                <a:t>Cung cấp sự hỗ trợ cho phần mở rộng.</a:t>
              </a:r>
            </a:p>
          </p:txBody>
        </p:sp>
      </p:grpSp>
      <p:grpSp>
        <p:nvGrpSpPr>
          <p:cNvPr id="7" name="Group 6">
            <a:extLst>
              <a:ext uri="{FF2B5EF4-FFF2-40B4-BE49-F238E27FC236}">
                <a16:creationId xmlns:a16="http://schemas.microsoft.com/office/drawing/2014/main" id="{314FE5ED-E0AB-440E-A1CB-819F5FADC37D}"/>
              </a:ext>
            </a:extLst>
          </p:cNvPr>
          <p:cNvGrpSpPr/>
          <p:nvPr/>
        </p:nvGrpSpPr>
        <p:grpSpPr>
          <a:xfrm>
            <a:off x="6690781" y="1377849"/>
            <a:ext cx="4456084" cy="5480523"/>
            <a:chOff x="-1" y="-19051"/>
            <a:chExt cx="5928500" cy="11818499"/>
          </a:xfrm>
        </p:grpSpPr>
        <p:sp>
          <p:nvSpPr>
            <p:cNvPr id="8" name="TextBox 7">
              <a:extLst>
                <a:ext uri="{FF2B5EF4-FFF2-40B4-BE49-F238E27FC236}">
                  <a16:creationId xmlns:a16="http://schemas.microsoft.com/office/drawing/2014/main" id="{5933510B-5D72-4E71-B2C4-5B59A53B558D}"/>
                </a:ext>
              </a:extLst>
            </p:cNvPr>
            <p:cNvSpPr txBox="1"/>
            <p:nvPr/>
          </p:nvSpPr>
          <p:spPr>
            <a:xfrm>
              <a:off x="0" y="-19051"/>
              <a:ext cx="5928499" cy="1193703"/>
            </a:xfrm>
            <a:prstGeom prst="rect">
              <a:avLst/>
            </a:prstGeom>
          </p:spPr>
          <p:txBody>
            <a:bodyPr lIns="0" tIns="0" rIns="0" bIns="0" rtlCol="0" anchor="t">
              <a:spAutoFit/>
            </a:bodyPr>
            <a:lstStyle/>
            <a:p>
              <a:pPr algn="ctr">
                <a:lnSpc>
                  <a:spcPts val="4800"/>
                </a:lnSpc>
              </a:pPr>
              <a:r>
                <a:rPr lang="en-US" sz="2800" spc="200">
                  <a:solidFill>
                    <a:srgbClr val="222222"/>
                  </a:solidFill>
                  <a:latin typeface="SVN-Aptima" panose="02040603050506020204" pitchFamily="18" charset="0"/>
                  <a:cs typeface="Segoe UI Semibold" panose="020B0702040204020203" pitchFamily="34" charset="0"/>
                </a:rPr>
                <a:t>Nh</a:t>
              </a:r>
              <a:r>
                <a:rPr lang="vi-VN" sz="2800" spc="200">
                  <a:solidFill>
                    <a:srgbClr val="222222"/>
                  </a:solidFill>
                  <a:latin typeface="Abadi" panose="020B0604020104020204" pitchFamily="34" charset="0"/>
                  <a:cs typeface="Segoe UI Semibold" panose="020B0702040204020203" pitchFamily="34" charset="0"/>
                </a:rPr>
                <a:t>ư</a:t>
              </a:r>
              <a:r>
                <a:rPr lang="en-US" sz="2800" spc="200">
                  <a:solidFill>
                    <a:srgbClr val="222222"/>
                  </a:solidFill>
                  <a:latin typeface="SVN-Aptima" panose="02040603050506020204" pitchFamily="18" charset="0"/>
                  <a:cs typeface="Segoe UI Semibold" panose="020B0702040204020203" pitchFamily="34" charset="0"/>
                </a:rPr>
                <a:t>ợc điểm</a:t>
              </a:r>
            </a:p>
          </p:txBody>
        </p:sp>
        <p:sp>
          <p:nvSpPr>
            <p:cNvPr id="9" name="TextBox 8">
              <a:extLst>
                <a:ext uri="{FF2B5EF4-FFF2-40B4-BE49-F238E27FC236}">
                  <a16:creationId xmlns:a16="http://schemas.microsoft.com/office/drawing/2014/main" id="{D3EAE890-F8BA-448A-851D-B6CBEBBCD1F7}"/>
                </a:ext>
              </a:extLst>
            </p:cNvPr>
            <p:cNvSpPr txBox="1"/>
            <p:nvPr/>
          </p:nvSpPr>
          <p:spPr>
            <a:xfrm>
              <a:off x="-1" y="1601445"/>
              <a:ext cx="5928499" cy="10198003"/>
            </a:xfrm>
            <a:prstGeom prst="rect">
              <a:avLst/>
            </a:prstGeom>
          </p:spPr>
          <p:txBody>
            <a:bodyPr lIns="0" tIns="0" rIns="0" bIns="0" rtlCol="0" anchor="t">
              <a:spAutoFit/>
            </a:bodyPr>
            <a:lstStyle/>
            <a:p>
              <a:pPr marL="285750" indent="-285750" algn="just">
                <a:spcAft>
                  <a:spcPts val="600"/>
                </a:spcAft>
                <a:buFont typeface="Arial" charset="0"/>
                <a:buChar char="•"/>
              </a:pPr>
              <a:r>
                <a:rPr lang="en-US">
                  <a:latin typeface="SVN-Aptima" panose="02040603050506020204" pitchFamily="18" charset="0"/>
                  <a:cs typeface="Segoe UI Light" panose="020B0502040204020203" pitchFamily="34" charset="0"/>
                </a:rPr>
                <a:t>Được thiết kế để chị tạo prototypes của kiểm thử.</a:t>
              </a:r>
            </a:p>
            <a:p>
              <a:pPr marL="285750" indent="-285750" algn="just">
                <a:spcAft>
                  <a:spcPts val="600"/>
                </a:spcAft>
                <a:buFont typeface="Arial" charset="0"/>
                <a:buChar char="•"/>
              </a:pPr>
              <a:r>
                <a:rPr lang="en-US">
                  <a:latin typeface="SVN-Aptima" panose="02040603050506020204" pitchFamily="18" charset="0"/>
                  <a:cs typeface="Segoe UI Light" panose="020B0502040204020203" pitchFamily="34" charset="0"/>
                </a:rPr>
                <a:t>Không hỗ trợ cho hoạt động lặp lại và điều kiện.</a:t>
              </a:r>
            </a:p>
            <a:p>
              <a:pPr marL="285750" indent="-285750" algn="just">
                <a:spcAft>
                  <a:spcPts val="600"/>
                </a:spcAft>
                <a:buFont typeface="Arial" charset="0"/>
                <a:buChar char="•"/>
              </a:pPr>
              <a:r>
                <a:rPr lang="en-US">
                  <a:latin typeface="SVN-Aptima" panose="02040603050506020204" pitchFamily="18" charset="0"/>
                  <a:cs typeface="Segoe UI Light" panose="020B0502040204020203" pitchFamily="34" charset="0"/>
                </a:rPr>
                <a:t>Thực thi kiểm thử chậm hơn Selenium RC và WebDriver.</a:t>
              </a:r>
            </a:p>
            <a:p>
              <a:pPr marL="285750" indent="-285750" algn="just">
                <a:spcAft>
                  <a:spcPts val="600"/>
                </a:spcAft>
                <a:buFont typeface="Arial" charset="0"/>
                <a:buChar char="•"/>
              </a:pPr>
              <a:r>
                <a:rPr lang="en-US">
                  <a:latin typeface="SVN-Aptima" panose="02040603050506020204" pitchFamily="18" charset="0"/>
                  <a:cs typeface="Segoe UI Light" panose="020B0502040204020203" pitchFamily="34" charset="0"/>
                </a:rPr>
                <a:t>Không thể thực thi trên capcha hoặc barcode.</a:t>
              </a:r>
            </a:p>
          </p:txBody>
        </p:sp>
      </p:grpSp>
      <p:sp>
        <p:nvSpPr>
          <p:cNvPr id="10" name="Rectangle: Rounded Corners 9">
            <a:extLst>
              <a:ext uri="{FF2B5EF4-FFF2-40B4-BE49-F238E27FC236}">
                <a16:creationId xmlns:a16="http://schemas.microsoft.com/office/drawing/2014/main" id="{BADD88E8-9B5C-49B3-84E3-4C31BBAAAF79}"/>
              </a:ext>
            </a:extLst>
          </p:cNvPr>
          <p:cNvSpPr/>
          <p:nvPr/>
        </p:nvSpPr>
        <p:spPr>
          <a:xfrm>
            <a:off x="6070833" y="1275126"/>
            <a:ext cx="50333" cy="3926048"/>
          </a:xfrm>
          <a:prstGeom prst="roundRect">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349841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A482A-A95B-4381-843D-92F582C77547}"/>
              </a:ext>
            </a:extLst>
          </p:cNvPr>
          <p:cNvSpPr>
            <a:spLocks noGrp="1"/>
          </p:cNvSpPr>
          <p:nvPr>
            <p:ph type="title"/>
          </p:nvPr>
        </p:nvSpPr>
        <p:spPr>
          <a:xfrm>
            <a:off x="838200" y="352338"/>
            <a:ext cx="10515600" cy="398783"/>
          </a:xfrm>
        </p:spPr>
        <p:txBody>
          <a:bodyPr>
            <a:normAutofit fontScale="90000"/>
          </a:bodyPr>
          <a:lstStyle/>
          <a:p>
            <a:r>
              <a:rPr lang="en-US" sz="2800">
                <a:solidFill>
                  <a:schemeClr val="accent1">
                    <a:lumMod val="50000"/>
                  </a:schemeClr>
                </a:solidFill>
                <a:latin typeface="SVN-Aptima" panose="02040603050506020204" pitchFamily="18" charset="0"/>
              </a:rPr>
              <a:t>Quy trình cài đặt</a:t>
            </a:r>
          </a:p>
        </p:txBody>
      </p:sp>
      <p:pic>
        <p:nvPicPr>
          <p:cNvPr id="4" name="Screen Recording 2020-11-03 at 16.09.26">
            <a:hlinkClick r:id="" action="ppaction://media"/>
            <a:extLst>
              <a:ext uri="{FF2B5EF4-FFF2-40B4-BE49-F238E27FC236}">
                <a16:creationId xmlns:a16="http://schemas.microsoft.com/office/drawing/2014/main" id="{7F3886C8-1BB5-4987-BA69-E4F259976F1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44160" y="942391"/>
            <a:ext cx="10303680" cy="5748369"/>
          </a:xfrm>
          <a:prstGeom prst="rect">
            <a:avLst/>
          </a:prstGeom>
        </p:spPr>
      </p:pic>
    </p:spTree>
    <p:extLst>
      <p:ext uri="{BB962C8B-B14F-4D97-AF65-F5344CB8AC3E}">
        <p14:creationId xmlns:p14="http://schemas.microsoft.com/office/powerpoint/2010/main" val="3983395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0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8A9B20F-5C4A-439D-A7DE-8007FD7456B6}"/>
              </a:ext>
            </a:extLst>
          </p:cNvPr>
          <p:cNvSpPr>
            <a:spLocks noGrp="1"/>
          </p:cNvSpPr>
          <p:nvPr>
            <p:ph type="title"/>
          </p:nvPr>
        </p:nvSpPr>
        <p:spPr>
          <a:xfrm>
            <a:off x="547118" y="2612572"/>
            <a:ext cx="5088572" cy="1632856"/>
          </a:xfrm>
        </p:spPr>
        <p:txBody>
          <a:bodyPr>
            <a:noAutofit/>
          </a:bodyPr>
          <a:lstStyle/>
          <a:p>
            <a:r>
              <a:rPr lang="en-US">
                <a:solidFill>
                  <a:schemeClr val="accent1">
                    <a:lumMod val="50000"/>
                  </a:schemeClr>
                </a:solidFill>
                <a:latin typeface="SVN-Aptima" panose="02040603050506020204" pitchFamily="18" charset="0"/>
              </a:rPr>
              <a:t>Câu lệnh sử dụng trong Selenium IDE</a:t>
            </a:r>
          </a:p>
        </p:txBody>
      </p:sp>
      <p:pic>
        <p:nvPicPr>
          <p:cNvPr id="8" name="Picture 7" descr="A screen shot of a computer monitor&#10;&#10;Description automatically generated">
            <a:extLst>
              <a:ext uri="{FF2B5EF4-FFF2-40B4-BE49-F238E27FC236}">
                <a16:creationId xmlns:a16="http://schemas.microsoft.com/office/drawing/2014/main" id="{72FC000A-2490-4C87-A7BA-86F05ED406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3784" y="0"/>
            <a:ext cx="8078609" cy="6858000"/>
          </a:xfrm>
          <a:prstGeom prst="rect">
            <a:avLst/>
          </a:prstGeom>
        </p:spPr>
      </p:pic>
      <p:sp>
        <p:nvSpPr>
          <p:cNvPr id="9" name="Rectangle 8">
            <a:extLst>
              <a:ext uri="{FF2B5EF4-FFF2-40B4-BE49-F238E27FC236}">
                <a16:creationId xmlns:a16="http://schemas.microsoft.com/office/drawing/2014/main" id="{F63E90D3-D387-4B3C-9974-4A3370B233AC}"/>
              </a:ext>
            </a:extLst>
          </p:cNvPr>
          <p:cNvSpPr/>
          <p:nvPr/>
        </p:nvSpPr>
        <p:spPr>
          <a:xfrm>
            <a:off x="681135" y="4133927"/>
            <a:ext cx="4348065"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1447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Box 28">
            <a:extLst>
              <a:ext uri="{FF2B5EF4-FFF2-40B4-BE49-F238E27FC236}">
                <a16:creationId xmlns:a16="http://schemas.microsoft.com/office/drawing/2014/main" id="{0260126D-EE79-4219-BA27-17D95C820D36}"/>
              </a:ext>
            </a:extLst>
          </p:cNvPr>
          <p:cNvSpPr txBox="1"/>
          <p:nvPr/>
        </p:nvSpPr>
        <p:spPr>
          <a:xfrm>
            <a:off x="512584" y="1255061"/>
            <a:ext cx="10997967" cy="523220"/>
          </a:xfrm>
          <a:prstGeom prst="rect">
            <a:avLst/>
          </a:prstGeom>
          <a:noFill/>
        </p:spPr>
        <p:txBody>
          <a:bodyPr wrap="square" rtlCol="0">
            <a:spAutoFit/>
          </a:bodyPr>
          <a:lstStyle/>
          <a:p>
            <a:r>
              <a:rPr lang="en-US" sz="2800">
                <a:solidFill>
                  <a:schemeClr val="accent1">
                    <a:lumMod val="50000"/>
                  </a:schemeClr>
                </a:solidFill>
                <a:latin typeface="SVN-Aptima" panose="02040603050506020204" pitchFamily="18" charset="0"/>
              </a:rPr>
              <a:t>Một số lệnh Command thông dụng</a:t>
            </a:r>
          </a:p>
        </p:txBody>
      </p:sp>
      <p:pic>
        <p:nvPicPr>
          <p:cNvPr id="31" name="Picture 30">
            <a:extLst>
              <a:ext uri="{FF2B5EF4-FFF2-40B4-BE49-F238E27FC236}">
                <a16:creationId xmlns:a16="http://schemas.microsoft.com/office/drawing/2014/main" id="{512D033B-4AA8-4C84-BCAA-1DD8562129B2}"/>
              </a:ext>
            </a:extLst>
          </p:cNvPr>
          <p:cNvPicPr>
            <a:picLocks noChangeAspect="1"/>
          </p:cNvPicPr>
          <p:nvPr/>
        </p:nvPicPr>
        <p:blipFill>
          <a:blip r:embed="rId2"/>
          <a:stretch>
            <a:fillRect/>
          </a:stretch>
        </p:blipFill>
        <p:spPr>
          <a:xfrm>
            <a:off x="6321332" y="0"/>
            <a:ext cx="5870668" cy="6827370"/>
          </a:xfrm>
          <a:prstGeom prst="rect">
            <a:avLst/>
          </a:prstGeom>
        </p:spPr>
      </p:pic>
      <p:sp>
        <p:nvSpPr>
          <p:cNvPr id="32" name="Rectangle 31">
            <a:extLst>
              <a:ext uri="{FF2B5EF4-FFF2-40B4-BE49-F238E27FC236}">
                <a16:creationId xmlns:a16="http://schemas.microsoft.com/office/drawing/2014/main" id="{95367223-4A5B-4B7D-84B5-EA724B4171DB}"/>
              </a:ext>
            </a:extLst>
          </p:cNvPr>
          <p:cNvSpPr/>
          <p:nvPr/>
        </p:nvSpPr>
        <p:spPr>
          <a:xfrm>
            <a:off x="512584" y="4056271"/>
            <a:ext cx="4712559" cy="1477328"/>
          </a:xfrm>
          <a:prstGeom prst="rect">
            <a:avLst/>
          </a:prstGeom>
        </p:spPr>
        <p:txBody>
          <a:bodyPr wrap="square">
            <a:spAutoFit/>
          </a:bodyPr>
          <a:lstStyle/>
          <a:p>
            <a:r>
              <a:rPr lang="vi-VN">
                <a:latin typeface="Calibri (Body)"/>
              </a:rPr>
              <a:t>Có 3 loại câu lệnh được chia thành các nhóm sau:</a:t>
            </a:r>
          </a:p>
          <a:p>
            <a:pPr marL="285750" indent="-285750">
              <a:buFont typeface="Arial" panose="020B0604020202020204" pitchFamily="34" charset="0"/>
              <a:buChar char="•"/>
            </a:pPr>
            <a:r>
              <a:rPr lang="vi-VN">
                <a:latin typeface="Calibri (Body)"/>
              </a:rPr>
              <a:t>Actions</a:t>
            </a:r>
          </a:p>
          <a:p>
            <a:pPr marL="285750" indent="-285750">
              <a:buFont typeface="Arial" panose="020B0604020202020204" pitchFamily="34" charset="0"/>
              <a:buChar char="•"/>
            </a:pPr>
            <a:r>
              <a:rPr lang="vi-VN">
                <a:latin typeface="Calibri (Body)"/>
              </a:rPr>
              <a:t>Accessors</a:t>
            </a:r>
          </a:p>
          <a:p>
            <a:pPr marL="285750" indent="-285750">
              <a:buFont typeface="Arial" panose="020B0604020202020204" pitchFamily="34" charset="0"/>
              <a:buChar char="•"/>
            </a:pPr>
            <a:r>
              <a:rPr lang="vi-VN">
                <a:latin typeface="Calibri (Body)"/>
              </a:rPr>
              <a:t>Assertions</a:t>
            </a:r>
            <a:endParaRPr lang="en-US">
              <a:latin typeface="Calibri (Body)"/>
            </a:endParaRPr>
          </a:p>
        </p:txBody>
      </p:sp>
      <p:sp>
        <p:nvSpPr>
          <p:cNvPr id="33" name="Rectangle 32">
            <a:extLst>
              <a:ext uri="{FF2B5EF4-FFF2-40B4-BE49-F238E27FC236}">
                <a16:creationId xmlns:a16="http://schemas.microsoft.com/office/drawing/2014/main" id="{C66F2409-40B4-449B-8374-F92710EEB6BD}"/>
              </a:ext>
            </a:extLst>
          </p:cNvPr>
          <p:cNvSpPr/>
          <p:nvPr/>
        </p:nvSpPr>
        <p:spPr>
          <a:xfrm>
            <a:off x="512584" y="2178612"/>
            <a:ext cx="5358085" cy="1477328"/>
          </a:xfrm>
          <a:prstGeom prst="rect">
            <a:avLst/>
          </a:prstGeom>
        </p:spPr>
        <p:txBody>
          <a:bodyPr wrap="square">
            <a:spAutoFit/>
          </a:bodyPr>
          <a:lstStyle/>
          <a:p>
            <a:r>
              <a:rPr lang="vi-VN">
                <a:latin typeface="Calibri (Body)"/>
              </a:rPr>
              <a:t>Mỗi bước kiểm thử của Selenium IDE có thể chia thành 3 phần như sau:</a:t>
            </a:r>
          </a:p>
          <a:p>
            <a:pPr marL="285750" indent="-285750">
              <a:buFont typeface="Arial" panose="020B0604020202020204" pitchFamily="34" charset="0"/>
              <a:buChar char="•"/>
            </a:pPr>
            <a:r>
              <a:rPr lang="vi-VN">
                <a:latin typeface="Calibri (Body)"/>
              </a:rPr>
              <a:t>Command - lệnh</a:t>
            </a:r>
          </a:p>
          <a:p>
            <a:pPr marL="285750" indent="-285750">
              <a:buFont typeface="Arial" panose="020B0604020202020204" pitchFamily="34" charset="0"/>
              <a:buChar char="•"/>
            </a:pPr>
            <a:r>
              <a:rPr lang="vi-VN">
                <a:latin typeface="Calibri (Body)"/>
              </a:rPr>
              <a:t>Target - mục tiêu/ đối tượng</a:t>
            </a:r>
          </a:p>
          <a:p>
            <a:pPr marL="285750" indent="-285750">
              <a:buFont typeface="Arial" panose="020B0604020202020204" pitchFamily="34" charset="0"/>
              <a:buChar char="•"/>
            </a:pPr>
            <a:r>
              <a:rPr lang="vi-VN">
                <a:latin typeface="Calibri (Body)"/>
              </a:rPr>
              <a:t>Value - giá trị</a:t>
            </a:r>
            <a:endParaRPr lang="en-US">
              <a:latin typeface="Calibri (Body)"/>
            </a:endParaRPr>
          </a:p>
        </p:txBody>
      </p:sp>
    </p:spTree>
    <p:extLst>
      <p:ext uri="{BB962C8B-B14F-4D97-AF65-F5344CB8AC3E}">
        <p14:creationId xmlns:p14="http://schemas.microsoft.com/office/powerpoint/2010/main" val="33512133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8A9B20F-5C4A-439D-A7DE-8007FD7456B6}"/>
              </a:ext>
            </a:extLst>
          </p:cNvPr>
          <p:cNvSpPr>
            <a:spLocks noGrp="1"/>
          </p:cNvSpPr>
          <p:nvPr>
            <p:ph type="title"/>
          </p:nvPr>
        </p:nvSpPr>
        <p:spPr>
          <a:xfrm>
            <a:off x="6554811" y="2612572"/>
            <a:ext cx="5088572" cy="1632856"/>
          </a:xfrm>
        </p:spPr>
        <p:txBody>
          <a:bodyPr>
            <a:noAutofit/>
          </a:bodyPr>
          <a:lstStyle/>
          <a:p>
            <a:r>
              <a:rPr lang="en-US">
                <a:solidFill>
                  <a:schemeClr val="accent1">
                    <a:lumMod val="50000"/>
                  </a:schemeClr>
                </a:solidFill>
                <a:latin typeface="SVN-Aptima" panose="02040603050506020204" pitchFamily="18" charset="0"/>
              </a:rPr>
              <a:t>Kịch bản test và Flow Control</a:t>
            </a:r>
          </a:p>
        </p:txBody>
      </p:sp>
      <p:sp>
        <p:nvSpPr>
          <p:cNvPr id="9" name="Rectangle 8">
            <a:extLst>
              <a:ext uri="{FF2B5EF4-FFF2-40B4-BE49-F238E27FC236}">
                <a16:creationId xmlns:a16="http://schemas.microsoft.com/office/drawing/2014/main" id="{F63E90D3-D387-4B3C-9974-4A3370B233AC}"/>
              </a:ext>
            </a:extLst>
          </p:cNvPr>
          <p:cNvSpPr/>
          <p:nvPr/>
        </p:nvSpPr>
        <p:spPr>
          <a:xfrm>
            <a:off x="6688828" y="4133927"/>
            <a:ext cx="4348065"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picture containing text&#10;&#10;Description automatically generated">
            <a:extLst>
              <a:ext uri="{FF2B5EF4-FFF2-40B4-BE49-F238E27FC236}">
                <a16:creationId xmlns:a16="http://schemas.microsoft.com/office/drawing/2014/main" id="{EC66F272-D121-492C-8BF8-3B2A5AF282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42762" y="0"/>
            <a:ext cx="10325100" cy="6858000"/>
          </a:xfrm>
          <a:prstGeom prst="rect">
            <a:avLst/>
          </a:prstGeom>
        </p:spPr>
      </p:pic>
    </p:spTree>
    <p:extLst>
      <p:ext uri="{BB962C8B-B14F-4D97-AF65-F5344CB8AC3E}">
        <p14:creationId xmlns:p14="http://schemas.microsoft.com/office/powerpoint/2010/main" val="3764892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AE23B-4C15-481F-859C-8FD4D84375CD}"/>
              </a:ext>
            </a:extLst>
          </p:cNvPr>
          <p:cNvSpPr>
            <a:spLocks noGrp="1"/>
          </p:cNvSpPr>
          <p:nvPr>
            <p:ph type="title"/>
          </p:nvPr>
        </p:nvSpPr>
        <p:spPr>
          <a:xfrm>
            <a:off x="838200" y="1021766"/>
            <a:ext cx="10515600" cy="658332"/>
          </a:xfrm>
        </p:spPr>
        <p:txBody>
          <a:bodyPr>
            <a:normAutofit fontScale="90000"/>
          </a:bodyPr>
          <a:lstStyle/>
          <a:p>
            <a:r>
              <a:rPr lang="en-US">
                <a:solidFill>
                  <a:schemeClr val="accent1">
                    <a:lumMod val="50000"/>
                  </a:schemeClr>
                </a:solidFill>
              </a:rPr>
              <a:t>Flow Control</a:t>
            </a:r>
          </a:p>
        </p:txBody>
      </p:sp>
      <p:sp>
        <p:nvSpPr>
          <p:cNvPr id="4" name="Rectangle 7">
            <a:extLst>
              <a:ext uri="{FF2B5EF4-FFF2-40B4-BE49-F238E27FC236}">
                <a16:creationId xmlns:a16="http://schemas.microsoft.com/office/drawing/2014/main" id="{1C12B5EE-7C03-4D31-9CC6-1879DEACCB1A}"/>
              </a:ext>
            </a:extLst>
          </p:cNvPr>
          <p:cNvSpPr>
            <a:spLocks noChangeArrowheads="1"/>
          </p:cNvSpPr>
          <p:nvPr/>
        </p:nvSpPr>
        <p:spPr bwMode="auto">
          <a:xfrm>
            <a:off x="838200" y="1820997"/>
            <a:ext cx="3807872" cy="792537"/>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19044" rIns="0" bIns="-19044"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vi-VN" altLang="en-US" b="0" i="0" u="none" strike="noStrike" cap="none" normalizeH="0" baseline="0">
                <a:ln>
                  <a:noFill/>
                </a:ln>
                <a:solidFill>
                  <a:srgbClr val="202124"/>
                </a:solidFill>
                <a:effectLst/>
                <a:latin typeface="inherit"/>
              </a:rPr>
              <a:t>Các lệnh Control Flow hoạt động bằng cách chỉ định các lệnh mở và đóng để biểu thị một tập hợp (hoặc khối) lệnh.</a:t>
            </a:r>
            <a:endParaRPr kumimoji="0" lang="en-US" altLang="en-US" b="0" i="0" u="none" strike="noStrike" cap="none" normalizeH="0" baseline="0">
              <a:ln>
                <a:noFill/>
              </a:ln>
              <a:solidFill>
                <a:srgbClr val="202124"/>
              </a:solidFill>
              <a:effectLst/>
              <a:latin typeface="SVN-Aptima" panose="02040603050506020204" pitchFamily="18" charset="0"/>
            </a:endParaRPr>
          </a:p>
        </p:txBody>
      </p:sp>
      <p:sp>
        <p:nvSpPr>
          <p:cNvPr id="5" name="Rectangle 4">
            <a:extLst>
              <a:ext uri="{FF2B5EF4-FFF2-40B4-BE49-F238E27FC236}">
                <a16:creationId xmlns:a16="http://schemas.microsoft.com/office/drawing/2014/main" id="{4A3EBD01-CDD4-40F6-AC92-69A8B662AB0D}"/>
              </a:ext>
            </a:extLst>
          </p:cNvPr>
          <p:cNvSpPr/>
          <p:nvPr/>
        </p:nvSpPr>
        <p:spPr>
          <a:xfrm>
            <a:off x="1040171" y="2754433"/>
            <a:ext cx="4253282" cy="1077218"/>
          </a:xfrm>
          <a:prstGeom prst="rect">
            <a:avLst/>
          </a:prstGeom>
        </p:spPr>
        <p:txBody>
          <a:bodyPr wrap="square">
            <a:spAutoFit/>
          </a:bodyPr>
          <a:lstStyle/>
          <a:p>
            <a:pPr marL="285750" indent="-285750">
              <a:buFont typeface="Arial" panose="020B0604020202020204" pitchFamily="34" charset="0"/>
              <a:buChar char="•"/>
            </a:pPr>
            <a:r>
              <a:rPr lang="en-US" sz="1600">
                <a:latin typeface="SVN-Aptima" panose="02040603050506020204" pitchFamily="18" charset="0"/>
              </a:rPr>
              <a:t>if, else if, else, end</a:t>
            </a:r>
          </a:p>
          <a:p>
            <a:pPr marL="285750" indent="-285750">
              <a:buFont typeface="Arial" panose="020B0604020202020204" pitchFamily="34" charset="0"/>
              <a:buChar char="•"/>
            </a:pPr>
            <a:r>
              <a:rPr lang="en-US" sz="1600">
                <a:latin typeface="SVN-Aptima" panose="02040603050506020204" pitchFamily="18" charset="0"/>
              </a:rPr>
              <a:t>times, end</a:t>
            </a:r>
          </a:p>
          <a:p>
            <a:pPr marL="285750" indent="-285750">
              <a:buFont typeface="Arial" panose="020B0604020202020204" pitchFamily="34" charset="0"/>
              <a:buChar char="•"/>
            </a:pPr>
            <a:r>
              <a:rPr lang="en-US" sz="1600">
                <a:latin typeface="SVN-Aptima" panose="02040603050506020204" pitchFamily="18" charset="0"/>
              </a:rPr>
              <a:t>do, repeat if</a:t>
            </a:r>
          </a:p>
          <a:p>
            <a:pPr marL="285750" indent="-285750">
              <a:buFont typeface="Arial" panose="020B0604020202020204" pitchFamily="34" charset="0"/>
              <a:buChar char="•"/>
            </a:pPr>
            <a:r>
              <a:rPr lang="en-US" sz="1600">
                <a:latin typeface="SVN-Aptima" panose="02040603050506020204" pitchFamily="18" charset="0"/>
              </a:rPr>
              <a:t>while, end</a:t>
            </a:r>
          </a:p>
        </p:txBody>
      </p:sp>
      <p:pic>
        <p:nvPicPr>
          <p:cNvPr id="6" name="Picture 2" descr="if-example">
            <a:extLst>
              <a:ext uri="{FF2B5EF4-FFF2-40B4-BE49-F238E27FC236}">
                <a16:creationId xmlns:a16="http://schemas.microsoft.com/office/drawing/2014/main" id="{18C5FC82-9D0D-4F0B-A493-119CE9A433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52217" y="283941"/>
            <a:ext cx="5552389" cy="6290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33158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339</Words>
  <Application>Microsoft Office PowerPoint</Application>
  <PresentationFormat>Widescreen</PresentationFormat>
  <Paragraphs>42</Paragraphs>
  <Slides>12</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Abadi</vt:lpstr>
      <vt:lpstr>Arial</vt:lpstr>
      <vt:lpstr>Calibri</vt:lpstr>
      <vt:lpstr>Calibri (Body)</vt:lpstr>
      <vt:lpstr>Calibri Light</vt:lpstr>
      <vt:lpstr>inherit</vt:lpstr>
      <vt:lpstr>SVN-Aptima</vt:lpstr>
      <vt:lpstr>Office Theme</vt:lpstr>
      <vt:lpstr>PowerPoint Presentation</vt:lpstr>
      <vt:lpstr>Nội dung trình bày</vt:lpstr>
      <vt:lpstr>Bắt đầu với Selenium IDE</vt:lpstr>
      <vt:lpstr>PowerPoint Presentation</vt:lpstr>
      <vt:lpstr>Quy trình cài đặt</vt:lpstr>
      <vt:lpstr>Câu lệnh sử dụng trong Selenium IDE</vt:lpstr>
      <vt:lpstr>PowerPoint Presentation</vt:lpstr>
      <vt:lpstr>Kịch bản test và Flow Control</vt:lpstr>
      <vt:lpstr>Flow Control</vt:lpstr>
      <vt:lpstr>Command-line runner và Selenium Grid</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dc:creator>
  <cp:lastModifiedBy>PC</cp:lastModifiedBy>
  <cp:revision>1</cp:revision>
  <dcterms:created xsi:type="dcterms:W3CDTF">2020-11-18T10:23:19Z</dcterms:created>
  <dcterms:modified xsi:type="dcterms:W3CDTF">2020-11-18T10:26:23Z</dcterms:modified>
</cp:coreProperties>
</file>